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61" r:id="rId2"/>
    <p:sldId id="257" r:id="rId3"/>
    <p:sldId id="274" r:id="rId4"/>
    <p:sldId id="280" r:id="rId5"/>
    <p:sldId id="269" r:id="rId6"/>
    <p:sldId id="258" r:id="rId7"/>
    <p:sldId id="259" r:id="rId8"/>
    <p:sldId id="268" r:id="rId9"/>
    <p:sldId id="271" r:id="rId10"/>
    <p:sldId id="277" r:id="rId11"/>
    <p:sldId id="279" r:id="rId12"/>
    <p:sldId id="270" r:id="rId13"/>
    <p:sldId id="260" r:id="rId14"/>
    <p:sldId id="278" r:id="rId15"/>
    <p:sldId id="267" r:id="rId16"/>
    <p:sldId id="281" r:id="rId17"/>
    <p:sldId id="272" r:id="rId18"/>
    <p:sldId id="276" r:id="rId19"/>
    <p:sldId id="256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2" autoAdjust="0"/>
    <p:restoredTop sz="94660"/>
  </p:normalViewPr>
  <p:slideViewPr>
    <p:cSldViewPr snapToGrid="0">
      <p:cViewPr varScale="1">
        <p:scale>
          <a:sx n="65" d="100"/>
          <a:sy n="65" d="100"/>
        </p:scale>
        <p:origin x="350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 Shuyu" userId="b8e7b1934b92f185" providerId="LiveId" clId="{4CB03B81-6A76-47D7-871D-A0271EAAAF15}"/>
    <pc:docChg chg="undo custSel modSld">
      <pc:chgData name="Lu Shuyu" userId="b8e7b1934b92f185" providerId="LiveId" clId="{4CB03B81-6A76-47D7-871D-A0271EAAAF15}" dt="2019-12-26T14:12:39.353" v="30" actId="1076"/>
      <pc:docMkLst>
        <pc:docMk/>
      </pc:docMkLst>
      <pc:sldChg chg="modSp">
        <pc:chgData name="Lu Shuyu" userId="b8e7b1934b92f185" providerId="LiveId" clId="{4CB03B81-6A76-47D7-871D-A0271EAAAF15}" dt="2019-12-26T10:32:18.264" v="4" actId="20577"/>
        <pc:sldMkLst>
          <pc:docMk/>
          <pc:sldMk cId="353827761" sldId="261"/>
        </pc:sldMkLst>
        <pc:spChg chg="mod">
          <ac:chgData name="Lu Shuyu" userId="b8e7b1934b92f185" providerId="LiveId" clId="{4CB03B81-6A76-47D7-871D-A0271EAAAF15}" dt="2019-12-26T10:32:18.264" v="4" actId="20577"/>
          <ac:spMkLst>
            <pc:docMk/>
            <pc:sldMk cId="353827761" sldId="261"/>
            <ac:spMk id="2" creationId="{79EE9C4B-52CF-4C70-8926-C705B2027671}"/>
          </ac:spMkLst>
        </pc:spChg>
      </pc:sldChg>
      <pc:sldChg chg="addSp delSp modSp delAnim modAnim">
        <pc:chgData name="Lu Shuyu" userId="b8e7b1934b92f185" providerId="LiveId" clId="{4CB03B81-6A76-47D7-871D-A0271EAAAF15}" dt="2019-12-26T14:12:39.353" v="30" actId="1076"/>
        <pc:sldMkLst>
          <pc:docMk/>
          <pc:sldMk cId="2410795204" sldId="279"/>
        </pc:sldMkLst>
        <pc:picChg chg="del mod">
          <ac:chgData name="Lu Shuyu" userId="b8e7b1934b92f185" providerId="LiveId" clId="{4CB03B81-6A76-47D7-871D-A0271EAAAF15}" dt="2019-12-26T13:52:50.718" v="7" actId="478"/>
          <ac:picMkLst>
            <pc:docMk/>
            <pc:sldMk cId="2410795204" sldId="279"/>
            <ac:picMk id="2" creationId="{FFDF220F-C758-4B26-A2ED-1E5D5D847768}"/>
          </ac:picMkLst>
        </pc:picChg>
        <pc:picChg chg="add mod">
          <ac:chgData name="Lu Shuyu" userId="b8e7b1934b92f185" providerId="LiveId" clId="{4CB03B81-6A76-47D7-871D-A0271EAAAF15}" dt="2019-12-26T14:12:39.353" v="30" actId="1076"/>
          <ac:picMkLst>
            <pc:docMk/>
            <pc:sldMk cId="2410795204" sldId="279"/>
            <ac:picMk id="3" creationId="{13FC3F51-84D3-458D-A85C-7B741504F9E0}"/>
          </ac:picMkLst>
        </pc:picChg>
      </pc:sldChg>
      <pc:sldChg chg="addSp modSp modAnim">
        <pc:chgData name="Lu Shuyu" userId="b8e7b1934b92f185" providerId="LiveId" clId="{4CB03B81-6A76-47D7-871D-A0271EAAAF15}" dt="2019-12-26T14:11:27.839" v="29"/>
        <pc:sldMkLst>
          <pc:docMk/>
          <pc:sldMk cId="2671476385" sldId="280"/>
        </pc:sldMkLst>
        <pc:spChg chg="mod">
          <ac:chgData name="Lu Shuyu" userId="b8e7b1934b92f185" providerId="LiveId" clId="{4CB03B81-6A76-47D7-871D-A0271EAAAF15}" dt="2019-12-26T14:11:23.884" v="28" actId="1076"/>
          <ac:spMkLst>
            <pc:docMk/>
            <pc:sldMk cId="2671476385" sldId="280"/>
            <ac:spMk id="5" creationId="{83DE1D00-13F6-481B-A4D3-630EA4A34AFF}"/>
          </ac:spMkLst>
        </pc:spChg>
        <pc:picChg chg="add mod">
          <ac:chgData name="Lu Shuyu" userId="b8e7b1934b92f185" providerId="LiveId" clId="{4CB03B81-6A76-47D7-871D-A0271EAAAF15}" dt="2019-12-26T14:11:23.234" v="27" actId="1076"/>
          <ac:picMkLst>
            <pc:docMk/>
            <pc:sldMk cId="2671476385" sldId="280"/>
            <ac:picMk id="2" creationId="{C3D117B0-8013-4DAD-B56F-80F6DE974DA9}"/>
          </ac:picMkLst>
        </pc:picChg>
      </pc:sldChg>
      <pc:sldChg chg="addSp delSp modSp delAnim modAnim">
        <pc:chgData name="Lu Shuyu" userId="b8e7b1934b92f185" providerId="LiveId" clId="{4CB03B81-6A76-47D7-871D-A0271EAAAF15}" dt="2019-12-26T14:04:08.583" v="23" actId="1076"/>
        <pc:sldMkLst>
          <pc:docMk/>
          <pc:sldMk cId="1846139640" sldId="281"/>
        </pc:sldMkLst>
        <pc:spChg chg="mod">
          <ac:chgData name="Lu Shuyu" userId="b8e7b1934b92f185" providerId="LiveId" clId="{4CB03B81-6A76-47D7-871D-A0271EAAAF15}" dt="2019-12-26T14:04:08.583" v="23" actId="1076"/>
          <ac:spMkLst>
            <pc:docMk/>
            <pc:sldMk cId="1846139640" sldId="281"/>
            <ac:spMk id="2" creationId="{1AF77E90-6E33-4A0E-984B-CBF24C601548}"/>
          </ac:spMkLst>
        </pc:spChg>
        <pc:picChg chg="del">
          <ac:chgData name="Lu Shuyu" userId="b8e7b1934b92f185" providerId="LiveId" clId="{4CB03B81-6A76-47D7-871D-A0271EAAAF15}" dt="2019-12-26T14:03:46.378" v="19" actId="478"/>
          <ac:picMkLst>
            <pc:docMk/>
            <pc:sldMk cId="1846139640" sldId="281"/>
            <ac:picMk id="5" creationId="{83AFDF1E-DB8E-405F-A810-317B3E32B0CC}"/>
          </ac:picMkLst>
        </pc:picChg>
        <pc:picChg chg="add mod">
          <ac:chgData name="Lu Shuyu" userId="b8e7b1934b92f185" providerId="LiveId" clId="{4CB03B81-6A76-47D7-871D-A0271EAAAF15}" dt="2019-12-26T14:04:00.023" v="21" actId="1076"/>
          <ac:picMkLst>
            <pc:docMk/>
            <pc:sldMk cId="1846139640" sldId="281"/>
            <ac:picMk id="6" creationId="{DCC07A2E-F3EF-4285-B4CE-FC2235072E41}"/>
          </ac:picMkLst>
        </pc:picChg>
      </pc:sldChg>
    </pc:docChg>
  </pc:docChgLst>
  <pc:docChgLst>
    <pc:chgData name="Lu Shuyu" userId="b8e7b1934b92f185" providerId="LiveId" clId="{AE4F50D0-8A6A-496B-BD67-303A5F0F33BA}"/>
    <pc:docChg chg="undo custSel addSld delSld modSld sldOrd modMainMaster">
      <pc:chgData name="Lu Shuyu" userId="b8e7b1934b92f185" providerId="LiveId" clId="{AE4F50D0-8A6A-496B-BD67-303A5F0F33BA}" dt="2019-12-07T05:36:02.165" v="537"/>
      <pc:docMkLst>
        <pc:docMk/>
      </pc:docMkLst>
      <pc:sldChg chg="addSp delSp modSp add del ord">
        <pc:chgData name="Lu Shuyu" userId="b8e7b1934b92f185" providerId="LiveId" clId="{AE4F50D0-8A6A-496B-BD67-303A5F0F33BA}" dt="2019-12-06T14:37:14.873" v="443"/>
        <pc:sldMkLst>
          <pc:docMk/>
          <pc:sldMk cId="598117827" sldId="256"/>
        </pc:sldMkLst>
        <pc:spChg chg="mod">
          <ac:chgData name="Lu Shuyu" userId="b8e7b1934b92f185" providerId="LiveId" clId="{AE4F50D0-8A6A-496B-BD67-303A5F0F33BA}" dt="2019-12-06T14:25:27.353" v="353" actId="20577"/>
          <ac:spMkLst>
            <pc:docMk/>
            <pc:sldMk cId="598117827" sldId="256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4T09:44:11.067" v="5" actId="20577"/>
          <ac:spMkLst>
            <pc:docMk/>
            <pc:sldMk cId="598117827" sldId="256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598117827" sldId="256"/>
            <ac:spMk id="7" creationId="{17B582CD-1069-4B74-B90C-22C08E35374E}"/>
          </ac:spMkLst>
        </pc:spChg>
        <pc:picChg chg="add del">
          <ac:chgData name="Lu Shuyu" userId="b8e7b1934b92f185" providerId="LiveId" clId="{AE4F50D0-8A6A-496B-BD67-303A5F0F33BA}" dt="2019-12-06T14:25:25.213" v="352"/>
          <ac:picMkLst>
            <pc:docMk/>
            <pc:sldMk cId="598117827" sldId="256"/>
            <ac:picMk id="5" creationId="{F101A7CB-601C-41E4-88D0-59414D70CA0B}"/>
          </ac:picMkLst>
        </pc:picChg>
        <pc:picChg chg="add">
          <ac:chgData name="Lu Shuyu" userId="b8e7b1934b92f185" providerId="LiveId" clId="{AE4F50D0-8A6A-496B-BD67-303A5F0F33BA}" dt="2019-12-06T14:25:28.533" v="354"/>
          <ac:picMkLst>
            <pc:docMk/>
            <pc:sldMk cId="598117827" sldId="256"/>
            <ac:picMk id="6" creationId="{8A11C707-4C0B-4DAA-9145-9B62B0DFFFDF}"/>
          </ac:picMkLst>
        </pc:picChg>
      </pc:sldChg>
      <pc:sldChg chg="addSp delSp modSp">
        <pc:chgData name="Lu Shuyu" userId="b8e7b1934b92f185" providerId="LiveId" clId="{AE4F50D0-8A6A-496B-BD67-303A5F0F33BA}" dt="2019-12-06T14:39:53.680" v="462" actId="478"/>
        <pc:sldMkLst>
          <pc:docMk/>
          <pc:sldMk cId="1743587945" sldId="257"/>
        </pc:sldMkLst>
        <pc:spChg chg="mod">
          <ac:chgData name="Lu Shuyu" userId="b8e7b1934b92f185" providerId="LiveId" clId="{AE4F50D0-8A6A-496B-BD67-303A5F0F33BA}" dt="2019-12-06T14:21:14.649" v="249"/>
          <ac:spMkLst>
            <pc:docMk/>
            <pc:sldMk cId="1743587945" sldId="257"/>
            <ac:spMk id="4" creationId="{A3ECC0F7-4AF0-46A5-B0C9-D66E0D7C1172}"/>
          </ac:spMkLst>
        </pc:spChg>
        <pc:spChg chg="mod">
          <ac:chgData name="Lu Shuyu" userId="b8e7b1934b92f185" providerId="LiveId" clId="{AE4F50D0-8A6A-496B-BD67-303A5F0F33BA}" dt="2019-12-06T14:21:11.226" v="245"/>
          <ac:spMkLst>
            <pc:docMk/>
            <pc:sldMk cId="1743587945" sldId="257"/>
            <ac:spMk id="5" creationId="{83DE1D00-13F6-481B-A4D3-630EA4A34AFF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1743587945" sldId="257"/>
            <ac:spMk id="13" creationId="{C3DC9C48-ADF6-4A62-9FB8-09B07DAF3B76}"/>
          </ac:spMkLst>
        </pc:spChg>
        <pc:spChg chg="add del">
          <ac:chgData name="Lu Shuyu" userId="b8e7b1934b92f185" providerId="LiveId" clId="{AE4F50D0-8A6A-496B-BD67-303A5F0F33BA}" dt="2019-12-06T14:38:33.878" v="446"/>
          <ac:spMkLst>
            <pc:docMk/>
            <pc:sldMk cId="1743587945" sldId="257"/>
            <ac:spMk id="14" creationId="{6D94563B-C96D-4EB4-89AB-71AE7B4BC536}"/>
          </ac:spMkLst>
        </pc:spChg>
        <pc:spChg chg="add del">
          <ac:chgData name="Lu Shuyu" userId="b8e7b1934b92f185" providerId="LiveId" clId="{AE4F50D0-8A6A-496B-BD67-303A5F0F33BA}" dt="2019-12-06T14:38:43.531" v="448"/>
          <ac:spMkLst>
            <pc:docMk/>
            <pc:sldMk cId="1743587945" sldId="257"/>
            <ac:spMk id="15" creationId="{028B42B0-DC79-436C-B6B6-A95D8A3A4E7B}"/>
          </ac:spMkLst>
        </pc:spChg>
        <pc:graphicFrameChg chg="add del mod">
          <ac:chgData name="Lu Shuyu" userId="b8e7b1934b92f185" providerId="LiveId" clId="{AE4F50D0-8A6A-496B-BD67-303A5F0F33BA}" dt="2019-12-06T14:39:02.567" v="452"/>
          <ac:graphicFrameMkLst>
            <pc:docMk/>
            <pc:sldMk cId="1743587945" sldId="257"/>
            <ac:graphicFrameMk id="16" creationId="{97E8A6FE-FD12-4B55-8F98-57A25591949B}"/>
          </ac:graphicFrameMkLst>
        </pc:graphicFrameChg>
        <pc:graphicFrameChg chg="add del">
          <ac:chgData name="Lu Shuyu" userId="b8e7b1934b92f185" providerId="LiveId" clId="{AE4F50D0-8A6A-496B-BD67-303A5F0F33BA}" dt="2019-12-06T14:39:10.511" v="454"/>
          <ac:graphicFrameMkLst>
            <pc:docMk/>
            <pc:sldMk cId="1743587945" sldId="257"/>
            <ac:graphicFrameMk id="17" creationId="{232546B2-8AB8-49BF-80C8-8CF088B89DAE}"/>
          </ac:graphicFrameMkLst>
        </pc:graphicFrameChg>
        <pc:graphicFrameChg chg="add mod">
          <ac:chgData name="Lu Shuyu" userId="b8e7b1934b92f185" providerId="LiveId" clId="{AE4F50D0-8A6A-496B-BD67-303A5F0F33BA}" dt="2019-12-06T14:39:53.680" v="462" actId="478"/>
          <ac:graphicFrameMkLst>
            <pc:docMk/>
            <pc:sldMk cId="1743587945" sldId="257"/>
            <ac:graphicFrameMk id="18" creationId="{F43678A5-B6CD-4E02-AB24-E83A7AB2CD32}"/>
          </ac:graphicFrameMkLst>
        </pc:graphicFrameChg>
        <pc:graphicFrameChg chg="add del">
          <ac:chgData name="Lu Shuyu" userId="b8e7b1934b92f185" providerId="LiveId" clId="{AE4F50D0-8A6A-496B-BD67-303A5F0F33BA}" dt="2019-12-06T14:39:36.270" v="460"/>
          <ac:graphicFrameMkLst>
            <pc:docMk/>
            <pc:sldMk cId="1743587945" sldId="257"/>
            <ac:graphicFrameMk id="19" creationId="{B8530604-D1B7-446B-82CC-28FE8E3C7F66}"/>
          </ac:graphicFrameMkLst>
        </pc:graphicFrameChg>
        <pc:picChg chg="add del mod">
          <ac:chgData name="Lu Shuyu" userId="b8e7b1934b92f185" providerId="LiveId" clId="{AE4F50D0-8A6A-496B-BD67-303A5F0F33BA}" dt="2019-12-06T14:08:42.046" v="93"/>
          <ac:picMkLst>
            <pc:docMk/>
            <pc:sldMk cId="1743587945" sldId="257"/>
            <ac:picMk id="12" creationId="{40C4C430-40C8-4D31-8831-977064E38DB0}"/>
          </ac:picMkLst>
        </pc:picChg>
      </pc:sldChg>
      <pc:sldChg chg="addSp delSp modSp modAnim">
        <pc:chgData name="Lu Shuyu" userId="b8e7b1934b92f185" providerId="LiveId" clId="{AE4F50D0-8A6A-496B-BD67-303A5F0F33BA}" dt="2019-12-07T05:36:02.165" v="537"/>
        <pc:sldMkLst>
          <pc:docMk/>
          <pc:sldMk cId="40457443" sldId="258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457443" sldId="258"/>
            <ac:spMk id="2" creationId="{5085F3A2-FF48-46AB-B987-749304C5A9E5}"/>
          </ac:spMkLst>
        </pc:spChg>
        <pc:spChg chg="mod">
          <ac:chgData name="Lu Shuyu" userId="b8e7b1934b92f185" providerId="LiveId" clId="{AE4F50D0-8A6A-496B-BD67-303A5F0F33BA}" dt="2019-12-06T14:21:54.364" v="269"/>
          <ac:spMkLst>
            <pc:docMk/>
            <pc:sldMk cId="40457443" sldId="258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22.328" v="341" actId="1076"/>
          <ac:spMkLst>
            <pc:docMk/>
            <pc:sldMk cId="40457443" sldId="258"/>
            <ac:spMk id="5" creationId="{111DFC86-8772-420C-9BD2-1A1F4109E9CE}"/>
          </ac:spMkLst>
        </pc:spChg>
      </pc:sldChg>
      <pc:sldChg chg="addSp delSp modSp add del modAnim">
        <pc:chgData name="Lu Shuyu" userId="b8e7b1934b92f185" providerId="LiveId" clId="{AE4F50D0-8A6A-496B-BD67-303A5F0F33BA}" dt="2019-12-07T05:35:53.285" v="536"/>
        <pc:sldMkLst>
          <pc:docMk/>
          <pc:sldMk cId="3813024370" sldId="259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813024370" sldId="259"/>
            <ac:spMk id="3" creationId="{9CF0E44D-4E05-4420-A0DF-D117BC93C016}"/>
          </ac:spMkLst>
        </pc:spChg>
        <pc:spChg chg="mod">
          <ac:chgData name="Lu Shuyu" userId="b8e7b1934b92f185" providerId="LiveId" clId="{AE4F50D0-8A6A-496B-BD67-303A5F0F33BA}" dt="2019-12-06T14:22:14.059" v="338"/>
          <ac:spMkLst>
            <pc:docMk/>
            <pc:sldMk cId="3813024370" sldId="259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31.656" v="344" actId="20577"/>
          <ac:spMkLst>
            <pc:docMk/>
            <pc:sldMk cId="3813024370" sldId="259"/>
            <ac:spMk id="5" creationId="{111DFC86-8772-420C-9BD2-1A1F4109E9CE}"/>
          </ac:spMkLst>
        </pc:spChg>
      </pc:sldChg>
      <pc:sldChg chg="addSp delSp modSp">
        <pc:chgData name="Lu Shuyu" userId="b8e7b1934b92f185" providerId="LiveId" clId="{AE4F50D0-8A6A-496B-BD67-303A5F0F33BA}" dt="2019-12-06T14:37:14.873" v="443"/>
        <pc:sldMkLst>
          <pc:docMk/>
          <pc:sldMk cId="864161665" sldId="260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864161665" sldId="260"/>
            <ac:spMk id="2" creationId="{C522B2DD-B770-405E-ACC3-2DDD8A796CEC}"/>
          </ac:spMkLst>
        </pc:spChg>
        <pc:spChg chg="mod">
          <ac:chgData name="Lu Shuyu" userId="b8e7b1934b92f185" providerId="LiveId" clId="{AE4F50D0-8A6A-496B-BD67-303A5F0F33BA}" dt="2019-12-06T14:20:58.246" v="214"/>
          <ac:spMkLst>
            <pc:docMk/>
            <pc:sldMk cId="864161665" sldId="260"/>
            <ac:spMk id="4" creationId="{40542BB6-4199-437C-BB6F-D719FC043D1A}"/>
          </ac:spMkLst>
        </pc:spChg>
        <pc:spChg chg="mod">
          <ac:chgData name="Lu Shuyu" userId="b8e7b1934b92f185" providerId="LiveId" clId="{AE4F50D0-8A6A-496B-BD67-303A5F0F33BA}" dt="2019-12-06T14:20:54.334" v="210"/>
          <ac:spMkLst>
            <pc:docMk/>
            <pc:sldMk cId="864161665" sldId="260"/>
            <ac:spMk id="5" creationId="{C73199D1-0453-4EB6-B0DD-E566C72CCE52}"/>
          </ac:spMkLst>
        </pc:spChg>
      </pc:sldChg>
      <pc:sldChg chg="addSp delSp modSp setBg">
        <pc:chgData name="Lu Shuyu" userId="b8e7b1934b92f185" providerId="LiveId" clId="{AE4F50D0-8A6A-496B-BD67-303A5F0F33BA}" dt="2019-12-06T14:39:30.413" v="458"/>
        <pc:sldMkLst>
          <pc:docMk/>
          <pc:sldMk cId="353827761" sldId="261"/>
        </pc:sldMkLst>
        <pc:spChg chg="mod">
          <ac:chgData name="Lu Shuyu" userId="b8e7b1934b92f185" providerId="LiveId" clId="{AE4F50D0-8A6A-496B-BD67-303A5F0F33BA}" dt="2019-12-06T14:08:56.782" v="100" actId="20577"/>
          <ac:spMkLst>
            <pc:docMk/>
            <pc:sldMk cId="353827761" sldId="261"/>
            <ac:spMk id="2" creationId="{79EE9C4B-52CF-4C70-8926-C705B2027671}"/>
          </ac:spMkLst>
        </pc:spChg>
        <pc:spChg chg="add del mod">
          <ac:chgData name="Lu Shuyu" userId="b8e7b1934b92f185" providerId="LiveId" clId="{AE4F50D0-8A6A-496B-BD67-303A5F0F33BA}" dt="2019-12-06T14:38:06.472" v="444" actId="12084"/>
          <ac:spMkLst>
            <pc:docMk/>
            <pc:sldMk cId="353827761" sldId="261"/>
            <ac:spMk id="12" creationId="{B91F369D-05FD-46E8-9ECF-31AE3A153117}"/>
          </ac:spMkLst>
        </pc:spChg>
        <pc:graphicFrameChg chg="add mod">
          <ac:chgData name="Lu Shuyu" userId="b8e7b1934b92f185" providerId="LiveId" clId="{AE4F50D0-8A6A-496B-BD67-303A5F0F33BA}" dt="2019-12-06T14:38:06.472" v="444" actId="12084"/>
          <ac:graphicFrameMkLst>
            <pc:docMk/>
            <pc:sldMk cId="353827761" sldId="261"/>
            <ac:graphicFrameMk id="13" creationId="{23890C45-FB4C-44B4-BD9A-CD3854EA748E}"/>
          </ac:graphicFrameMkLst>
        </pc:graphicFrameChg>
        <pc:graphicFrameChg chg="add del">
          <ac:chgData name="Lu Shuyu" userId="b8e7b1934b92f185" providerId="LiveId" clId="{AE4F50D0-8A6A-496B-BD67-303A5F0F33BA}" dt="2019-12-06T14:39:30.413" v="458"/>
          <ac:graphicFrameMkLst>
            <pc:docMk/>
            <pc:sldMk cId="353827761" sldId="261"/>
            <ac:graphicFrameMk id="14" creationId="{5E17A846-9CF6-40FC-A970-9E671841A3D0}"/>
          </ac:graphicFrameMkLst>
        </pc:graphicFrameChg>
        <pc:picChg chg="add del mod">
          <ac:chgData name="Lu Shuyu" userId="b8e7b1934b92f185" providerId="LiveId" clId="{AE4F50D0-8A6A-496B-BD67-303A5F0F33BA}" dt="2019-12-06T14:05:35.192" v="85" actId="478"/>
          <ac:picMkLst>
            <pc:docMk/>
            <pc:sldMk cId="353827761" sldId="261"/>
            <ac:picMk id="5" creationId="{00A027CC-962A-4997-9E6E-D0C9EF0A9D28}"/>
          </ac:picMkLst>
        </pc:picChg>
        <pc:picChg chg="add del mod">
          <ac:chgData name="Lu Shuyu" userId="b8e7b1934b92f185" providerId="LiveId" clId="{AE4F50D0-8A6A-496B-BD67-303A5F0F33BA}" dt="2019-12-06T14:08:52.328" v="97" actId="478"/>
          <ac:picMkLst>
            <pc:docMk/>
            <pc:sldMk cId="353827761" sldId="261"/>
            <ac:picMk id="7" creationId="{39733E3F-3CDB-4E36-B8BD-5124ED07C861}"/>
          </ac:picMkLst>
        </pc:picChg>
        <pc:picChg chg="add del mod">
          <ac:chgData name="Lu Shuyu" userId="b8e7b1934b92f185" providerId="LiveId" clId="{AE4F50D0-8A6A-496B-BD67-303A5F0F33BA}" dt="2019-12-06T14:10:02.293" v="105" actId="478"/>
          <ac:picMkLst>
            <pc:docMk/>
            <pc:sldMk cId="353827761" sldId="261"/>
            <ac:picMk id="9" creationId="{3C4F06D6-BE6C-4F42-9E04-E572EC1048E8}"/>
          </ac:picMkLst>
        </pc:picChg>
        <pc:picChg chg="add mod">
          <ac:chgData name="Lu Shuyu" userId="b8e7b1934b92f185" providerId="LiveId" clId="{AE4F50D0-8A6A-496B-BD67-303A5F0F33BA}" dt="2019-12-06T14:35:14.099" v="423" actId="14100"/>
          <ac:picMkLst>
            <pc:docMk/>
            <pc:sldMk cId="353827761" sldId="261"/>
            <ac:picMk id="11" creationId="{02AE9896-3CBE-4EDD-8DA3-E11902170ACF}"/>
          </ac:picMkLst>
        </pc:picChg>
      </pc:sldChg>
      <pc:sldChg chg="modSp del">
        <pc:chgData name="Lu Shuyu" userId="b8e7b1934b92f185" providerId="LiveId" clId="{AE4F50D0-8A6A-496B-BD67-303A5F0F33BA}" dt="2019-12-06T14:12:19.665" v="134" actId="2696"/>
        <pc:sldMkLst>
          <pc:docMk/>
          <pc:sldMk cId="1674417896" sldId="262"/>
        </pc:sldMkLst>
        <pc:spChg chg="mod">
          <ac:chgData name="Lu Shuyu" userId="b8e7b1934b92f185" providerId="LiveId" clId="{AE4F50D0-8A6A-496B-BD67-303A5F0F33BA}" dt="2019-12-04T09:45:29.467" v="60"/>
          <ac:spMkLst>
            <pc:docMk/>
            <pc:sldMk cId="1674417896" sldId="262"/>
            <ac:spMk id="2" creationId="{79EE9C4B-52CF-4C70-8926-C705B2027671}"/>
          </ac:spMkLst>
        </pc:spChg>
      </pc:sldChg>
      <pc:sldChg chg="modSp add del">
        <pc:chgData name="Lu Shuyu" userId="b8e7b1934b92f185" providerId="LiveId" clId="{AE4F50D0-8A6A-496B-BD67-303A5F0F33BA}" dt="2019-12-06T14:12:12.330" v="130" actId="2696"/>
        <pc:sldMkLst>
          <pc:docMk/>
          <pc:sldMk cId="4008104226" sldId="263"/>
        </pc:sldMkLst>
        <pc:spChg chg="mod">
          <ac:chgData name="Lu Shuyu" userId="b8e7b1934b92f185" providerId="LiveId" clId="{AE4F50D0-8A6A-496B-BD67-303A5F0F33BA}" dt="2019-12-06T14:11:35.860" v="113" actId="20577"/>
          <ac:spMkLst>
            <pc:docMk/>
            <pc:sldMk cId="4008104226" sldId="263"/>
            <ac:spMk id="2" creationId="{79EE9C4B-52CF-4C70-8926-C705B2027671}"/>
          </ac:spMkLst>
        </pc:spChg>
      </pc:sldChg>
      <pc:sldChg chg="modSp add del">
        <pc:chgData name="Lu Shuyu" userId="b8e7b1934b92f185" providerId="LiveId" clId="{AE4F50D0-8A6A-496B-BD67-303A5F0F33BA}" dt="2019-12-06T14:12:16.465" v="132" actId="2696"/>
        <pc:sldMkLst>
          <pc:docMk/>
          <pc:sldMk cId="3104407059" sldId="265"/>
        </pc:sldMkLst>
        <pc:spChg chg="mod">
          <ac:chgData name="Lu Shuyu" userId="b8e7b1934b92f185" providerId="LiveId" clId="{AE4F50D0-8A6A-496B-BD67-303A5F0F33BA}" dt="2019-12-04T09:45:23.828" v="59"/>
          <ac:spMkLst>
            <pc:docMk/>
            <pc:sldMk cId="3104407059" sldId="265"/>
            <ac:spMk id="2" creationId="{79EE9C4B-52CF-4C70-8926-C705B2027671}"/>
          </ac:spMkLst>
        </pc:spChg>
      </pc:sldChg>
      <pc:sldChg chg="modSp del">
        <pc:chgData name="Lu Shuyu" userId="b8e7b1934b92f185" providerId="LiveId" clId="{AE4F50D0-8A6A-496B-BD67-303A5F0F33BA}" dt="2019-12-06T14:12:36.212" v="138" actId="2696"/>
        <pc:sldMkLst>
          <pc:docMk/>
          <pc:sldMk cId="1438239586" sldId="266"/>
        </pc:sldMkLst>
        <pc:spChg chg="mod">
          <ac:chgData name="Lu Shuyu" userId="b8e7b1934b92f185" providerId="LiveId" clId="{AE4F50D0-8A6A-496B-BD67-303A5F0F33BA}" dt="2019-12-04T09:53:03.072" v="76" actId="20577"/>
          <ac:spMkLst>
            <pc:docMk/>
            <pc:sldMk cId="1438239586" sldId="266"/>
            <ac:spMk id="2" creationId="{79EE9C4B-52CF-4C70-8926-C705B2027671}"/>
          </ac:spMkLst>
        </pc:spChg>
      </pc:sldChg>
      <pc:sldChg chg="addSp delSp modSp add delAnim">
        <pc:chgData name="Lu Shuyu" userId="b8e7b1934b92f185" providerId="LiveId" clId="{AE4F50D0-8A6A-496B-BD67-303A5F0F33BA}" dt="2019-12-07T05:04:07.628" v="535"/>
        <pc:sldMkLst>
          <pc:docMk/>
          <pc:sldMk cId="3418613206" sldId="267"/>
        </pc:sldMkLst>
        <pc:spChg chg="mod">
          <ac:chgData name="Lu Shuyu" userId="b8e7b1934b92f185" providerId="LiveId" clId="{AE4F50D0-8A6A-496B-BD67-303A5F0F33BA}" dt="2019-12-06T14:23:07.015" v="349"/>
          <ac:spMkLst>
            <pc:docMk/>
            <pc:sldMk cId="3418613206" sldId="267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7T05:04:07.628" v="535"/>
          <ac:spMkLst>
            <pc:docMk/>
            <pc:sldMk cId="3418613206" sldId="267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3418613206" sldId="267"/>
            <ac:spMk id="4" creationId="{5A114381-54CF-46B9-AAFE-38B619BB4C11}"/>
          </ac:spMkLst>
        </pc:spChg>
        <pc:picChg chg="del">
          <ac:chgData name="Lu Shuyu" userId="b8e7b1934b92f185" providerId="LiveId" clId="{AE4F50D0-8A6A-496B-BD67-303A5F0F33BA}" dt="2019-12-04T09:44:04.182" v="1" actId="478"/>
          <ac:picMkLst>
            <pc:docMk/>
            <pc:sldMk cId="3418613206" sldId="267"/>
            <ac:picMk id="4" creationId="{BBF57C31-19D0-4660-B353-F7690D7741DD}"/>
          </ac:picMkLst>
        </pc:picChg>
      </pc:sldChg>
      <pc:sldChg chg="addSp delSp modSp add delAnim modAnim">
        <pc:chgData name="Lu Shuyu" userId="b8e7b1934b92f185" providerId="LiveId" clId="{AE4F50D0-8A6A-496B-BD67-303A5F0F33BA}" dt="2019-12-06T14:37:14.873" v="443"/>
        <pc:sldMkLst>
          <pc:docMk/>
          <pc:sldMk cId="3689113454" sldId="268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689113454" sldId="268"/>
            <ac:spMk id="2" creationId="{8E96FC46-F37A-49AC-BC44-212FF94E23B1}"/>
          </ac:spMkLst>
        </pc:spChg>
        <pc:spChg chg="mod">
          <ac:chgData name="Lu Shuyu" userId="b8e7b1934b92f185" providerId="LiveId" clId="{AE4F50D0-8A6A-496B-BD67-303A5F0F33BA}" dt="2019-12-06T14:22:16.767" v="339"/>
          <ac:spMkLst>
            <pc:docMk/>
            <pc:sldMk cId="3689113454" sldId="268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37.375" v="345"/>
          <ac:spMkLst>
            <pc:docMk/>
            <pc:sldMk cId="3689113454" sldId="268"/>
            <ac:spMk id="5" creationId="{111DFC86-8772-420C-9BD2-1A1F4109E9CE}"/>
          </ac:spMkLst>
        </pc:spChg>
        <pc:picChg chg="del">
          <ac:chgData name="Lu Shuyu" userId="b8e7b1934b92f185" providerId="LiveId" clId="{AE4F50D0-8A6A-496B-BD67-303A5F0F33BA}" dt="2019-12-04T09:48:11.758" v="66" actId="478"/>
          <ac:picMkLst>
            <pc:docMk/>
            <pc:sldMk cId="3689113454" sldId="268"/>
            <ac:picMk id="2" creationId="{C5BCF43C-98FD-4A3C-AA98-D9B9476F1E9B}"/>
          </ac:picMkLst>
        </pc:picChg>
        <pc:picChg chg="add mod">
          <ac:chgData name="Lu Shuyu" userId="b8e7b1934b92f185" providerId="LiveId" clId="{AE4F50D0-8A6A-496B-BD67-303A5F0F33BA}" dt="2019-12-04T09:50:34.938" v="69" actId="1076"/>
          <ac:picMkLst>
            <pc:docMk/>
            <pc:sldMk cId="3689113454" sldId="268"/>
            <ac:picMk id="3" creationId="{39F8031E-0543-49D4-B216-8928A2F7F66A}"/>
          </ac:picMkLst>
        </pc:pic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517992353" sldId="269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517992353" sldId="269"/>
            <ac:spMk id="4" creationId="{AF3FEAC0-843D-4B4E-B648-025009BCD0C6}"/>
          </ac:spMkLst>
        </pc:spChg>
      </pc:sldChg>
      <pc:sldChg chg="add del ord">
        <pc:chgData name="Lu Shuyu" userId="b8e7b1934b92f185" providerId="LiveId" clId="{AE4F50D0-8A6A-496B-BD67-303A5F0F33BA}" dt="2019-12-06T14:12:04.761" v="127"/>
        <pc:sldMkLst>
          <pc:docMk/>
          <pc:sldMk cId="4278175355" sldId="269"/>
        </pc:sldMkLst>
      </pc:sldChg>
      <pc:sldChg chg="add del">
        <pc:chgData name="Lu Shuyu" userId="b8e7b1934b92f185" providerId="LiveId" clId="{AE4F50D0-8A6A-496B-BD67-303A5F0F33BA}" dt="2019-12-06T14:12:02.770" v="125"/>
        <pc:sldMkLst>
          <pc:docMk/>
          <pc:sldMk cId="2556183529" sldId="270"/>
        </pc:sldMkLst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2845775000" sldId="270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2845775000" sldId="270"/>
            <ac:spMk id="4" creationId="{766FB939-012E-4448-825C-5078CDC268F7}"/>
          </ac:spMkLst>
        </pc:spChg>
      </pc:sldChg>
      <pc:sldChg chg="add del">
        <pc:chgData name="Lu Shuyu" userId="b8e7b1934b92f185" providerId="LiveId" clId="{AE4F50D0-8A6A-496B-BD67-303A5F0F33BA}" dt="2019-12-06T14:12:00.116" v="123"/>
        <pc:sldMkLst>
          <pc:docMk/>
          <pc:sldMk cId="2339452580" sldId="271"/>
        </pc:sldMkLst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4044124432" sldId="271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44124432" sldId="271"/>
            <ac:spMk id="4" creationId="{461F176A-415D-42A3-B901-57CB16E8EC0B}"/>
          </ac:spMkLst>
        </pc:sp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993316617" sldId="272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993316617" sldId="272"/>
            <ac:spMk id="4" creationId="{92111CE7-002F-442B-B801-A2B5CD405F12}"/>
          </ac:spMkLst>
        </pc:spChg>
      </pc:sldChg>
      <pc:sldChg chg="add del">
        <pc:chgData name="Lu Shuyu" userId="b8e7b1934b92f185" providerId="LiveId" clId="{AE4F50D0-8A6A-496B-BD67-303A5F0F33BA}" dt="2019-12-06T14:15:09.538" v="161" actId="2696"/>
        <pc:sldMkLst>
          <pc:docMk/>
          <pc:sldMk cId="938228635" sldId="273"/>
        </pc:sldMkLst>
      </pc:sldChg>
      <pc:sldChg chg="addSp delSp modSp add delAnim modAnim">
        <pc:chgData name="Lu Shuyu" userId="b8e7b1934b92f185" providerId="LiveId" clId="{AE4F50D0-8A6A-496B-BD67-303A5F0F33BA}" dt="2019-12-06T14:39:37.328" v="461"/>
        <pc:sldMkLst>
          <pc:docMk/>
          <pc:sldMk cId="3201383431" sldId="274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201383431" sldId="274"/>
            <ac:spMk id="3" creationId="{89E07D42-B6AD-4AD7-A2A4-CB491A1FABF3}"/>
          </ac:spMkLst>
        </pc:spChg>
        <pc:spChg chg="mod">
          <ac:chgData name="Lu Shuyu" userId="b8e7b1934b92f185" providerId="LiveId" clId="{AE4F50D0-8A6A-496B-BD67-303A5F0F33BA}" dt="2019-12-06T14:21:26.351" v="250"/>
          <ac:spMkLst>
            <pc:docMk/>
            <pc:sldMk cId="3201383431" sldId="274"/>
            <ac:spMk id="4" creationId="{A3ECC0F7-4AF0-46A5-B0C9-D66E0D7C1172}"/>
          </ac:spMkLst>
        </pc:spChg>
        <pc:spChg chg="mod">
          <ac:chgData name="Lu Shuyu" userId="b8e7b1934b92f185" providerId="LiveId" clId="{AE4F50D0-8A6A-496B-BD67-303A5F0F33BA}" dt="2019-12-06T14:21:41.653" v="256" actId="20577"/>
          <ac:spMkLst>
            <pc:docMk/>
            <pc:sldMk cId="3201383431" sldId="274"/>
            <ac:spMk id="5" creationId="{83DE1D00-13F6-481B-A4D3-630EA4A34AFF}"/>
          </ac:spMkLst>
        </pc:spChg>
        <pc:graphicFrameChg chg="add del">
          <ac:chgData name="Lu Shuyu" userId="b8e7b1934b92f185" providerId="LiveId" clId="{AE4F50D0-8A6A-496B-BD67-303A5F0F33BA}" dt="2019-12-06T14:39:37.328" v="461"/>
          <ac:graphicFrameMkLst>
            <pc:docMk/>
            <pc:sldMk cId="3201383431" sldId="274"/>
            <ac:graphicFrameMk id="8" creationId="{A2089AD7-8F89-4C2A-9F6C-87C731195E00}"/>
          </ac:graphicFrameMkLst>
        </pc:graphicFrameChg>
        <pc:picChg chg="add mod">
          <ac:chgData name="Lu Shuyu" userId="b8e7b1934b92f185" providerId="LiveId" clId="{AE4F50D0-8A6A-496B-BD67-303A5F0F33BA}" dt="2019-12-06T14:18:26.139" v="167"/>
          <ac:picMkLst>
            <pc:docMk/>
            <pc:sldMk cId="3201383431" sldId="274"/>
            <ac:picMk id="2" creationId="{192B22D6-99DD-47FC-BDEC-79A2523FF068}"/>
          </ac:picMkLst>
        </pc:picChg>
        <pc:picChg chg="del">
          <ac:chgData name="Lu Shuyu" userId="b8e7b1934b92f185" providerId="LiveId" clId="{AE4F50D0-8A6A-496B-BD67-303A5F0F33BA}" dt="2019-12-06T14:16:41.842" v="163" actId="478"/>
          <ac:picMkLst>
            <pc:docMk/>
            <pc:sldMk cId="3201383431" sldId="274"/>
            <ac:picMk id="7" creationId="{536C74B6-DDFA-46ED-AE68-B3F248256AA3}"/>
          </ac:picMkLst>
        </pc:pic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2067736387" sldId="275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2067736387" sldId="275"/>
            <ac:spMk id="4" creationId="{3C40A60B-1BC9-48CC-8E64-199EE50046E1}"/>
          </ac:spMkLst>
        </pc:spChg>
      </pc:sldChg>
      <pc:sldChg chg="addSp delSp modSp add">
        <pc:chgData name="Lu Shuyu" userId="b8e7b1934b92f185" providerId="LiveId" clId="{AE4F50D0-8A6A-496B-BD67-303A5F0F33BA}" dt="2019-12-06T14:37:14.873" v="443"/>
        <pc:sldMkLst>
          <pc:docMk/>
          <pc:sldMk cId="4056907998" sldId="276"/>
        </pc:sldMkLst>
        <pc:spChg chg="mod">
          <ac:chgData name="Lu Shuyu" userId="b8e7b1934b92f185" providerId="LiveId" clId="{AE4F50D0-8A6A-496B-BD67-303A5F0F33BA}" dt="2019-12-06T14:32:03.750" v="382"/>
          <ac:spMkLst>
            <pc:docMk/>
            <pc:sldMk cId="4056907998" sldId="276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6T14:32:16.617" v="418"/>
          <ac:spMkLst>
            <pc:docMk/>
            <pc:sldMk cId="4056907998" sldId="276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56907998" sldId="276"/>
            <ac:spMk id="4" creationId="{99843727-3C4C-4B1A-A060-E2545C406B08}"/>
          </ac:spMkLst>
        </pc:spChg>
      </pc:sldChg>
      <pc:sldMasterChg chg="setBg modSldLayout">
        <pc:chgData name="Lu Shuyu" userId="b8e7b1934b92f185" providerId="LiveId" clId="{AE4F50D0-8A6A-496B-BD67-303A5F0F33BA}" dt="2019-12-06T14:10:46.481" v="112"/>
        <pc:sldMasterMkLst>
          <pc:docMk/>
          <pc:sldMasterMk cId="2370695884" sldId="2147483648"/>
        </pc:sldMasterMkLst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3360888409" sldId="2147483649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492171143" sldId="2147483650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140344820" sldId="2147483651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150685311" sldId="2147483652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017592487" sldId="2147483653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3978783354" sldId="2147483654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064081176" sldId="2147483655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97430274" sldId="2147483656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008853528" sldId="2147483657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72383427" sldId="2147483658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1052369054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EF6B47-8973-49AF-A250-875077D551A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7D779EEC-1D33-4ECE-9F82-1CC8FABAE466}">
      <dgm:prSet/>
      <dgm:spPr/>
      <dgm:t>
        <a:bodyPr/>
        <a:lstStyle/>
        <a:p>
          <a:r>
            <a:rPr lang="en-US" dirty="0"/>
            <a:t>Preview Version</a:t>
          </a:r>
          <a:endParaRPr lang="zh-CN" dirty="0"/>
        </a:p>
      </dgm:t>
    </dgm:pt>
    <dgm:pt modelId="{EB02FAF6-E9D9-48B6-B740-950C7BE3BA99}" type="parTrans" cxnId="{FC76BC8E-6C9A-4149-B302-5DFB533606ED}">
      <dgm:prSet/>
      <dgm:spPr/>
      <dgm:t>
        <a:bodyPr/>
        <a:lstStyle/>
        <a:p>
          <a:endParaRPr lang="zh-CN" altLang="en-US"/>
        </a:p>
      </dgm:t>
    </dgm:pt>
    <dgm:pt modelId="{426F5C49-CE19-4C10-B3AA-E85DF264B4ED}" type="sibTrans" cxnId="{FC76BC8E-6C9A-4149-B302-5DFB533606ED}">
      <dgm:prSet/>
      <dgm:spPr/>
      <dgm:t>
        <a:bodyPr/>
        <a:lstStyle/>
        <a:p>
          <a:endParaRPr lang="zh-CN" altLang="en-US"/>
        </a:p>
      </dgm:t>
    </dgm:pt>
    <dgm:pt modelId="{CD9AB5AE-DF92-4E24-A657-86B3EC0E4722}" type="pres">
      <dgm:prSet presAssocID="{63EF6B47-8973-49AF-A250-875077D551A2}" presName="Name0" presStyleCnt="0">
        <dgm:presLayoutVars>
          <dgm:dir/>
          <dgm:animLvl val="lvl"/>
          <dgm:resizeHandles val="exact"/>
        </dgm:presLayoutVars>
      </dgm:prSet>
      <dgm:spPr/>
    </dgm:pt>
    <dgm:pt modelId="{597B32B5-FB2F-4072-B2BE-68232C034741}" type="pres">
      <dgm:prSet presAssocID="{7D779EEC-1D33-4ECE-9F82-1CC8FABAE466}" presName="linNode" presStyleCnt="0"/>
      <dgm:spPr/>
    </dgm:pt>
    <dgm:pt modelId="{E98E4909-E0D7-4A79-8A27-6E54C4EDECE2}" type="pres">
      <dgm:prSet presAssocID="{7D779EEC-1D33-4ECE-9F82-1CC8FABAE466}" presName="parentText" presStyleLbl="node1" presStyleIdx="0" presStyleCnt="1">
        <dgm:presLayoutVars>
          <dgm:chMax val="1"/>
          <dgm:bulletEnabled val="1"/>
        </dgm:presLayoutVars>
      </dgm:prSet>
      <dgm:spPr/>
    </dgm:pt>
  </dgm:ptLst>
  <dgm:cxnLst>
    <dgm:cxn modelId="{186A5007-0573-4495-BB42-9230B8F92B2C}" type="presOf" srcId="{63EF6B47-8973-49AF-A250-875077D551A2}" destId="{CD9AB5AE-DF92-4E24-A657-86B3EC0E4722}" srcOrd="0" destOrd="0" presId="urn:microsoft.com/office/officeart/2005/8/layout/vList5"/>
    <dgm:cxn modelId="{8309A153-93C9-42C4-BF73-935DD43D3D01}" type="presOf" srcId="{7D779EEC-1D33-4ECE-9F82-1CC8FABAE466}" destId="{E98E4909-E0D7-4A79-8A27-6E54C4EDECE2}" srcOrd="0" destOrd="0" presId="urn:microsoft.com/office/officeart/2005/8/layout/vList5"/>
    <dgm:cxn modelId="{FC76BC8E-6C9A-4149-B302-5DFB533606ED}" srcId="{63EF6B47-8973-49AF-A250-875077D551A2}" destId="{7D779EEC-1D33-4ECE-9F82-1CC8FABAE466}" srcOrd="0" destOrd="0" parTransId="{EB02FAF6-E9D9-48B6-B740-950C7BE3BA99}" sibTransId="{426F5C49-CE19-4C10-B3AA-E85DF264B4ED}"/>
    <dgm:cxn modelId="{5153119C-33D8-4418-B767-CA0A19927605}" type="presParOf" srcId="{CD9AB5AE-DF92-4E24-A657-86B3EC0E4722}" destId="{597B32B5-FB2F-4072-B2BE-68232C034741}" srcOrd="0" destOrd="0" presId="urn:microsoft.com/office/officeart/2005/8/layout/vList5"/>
    <dgm:cxn modelId="{3A2BEDEC-028D-47B3-AC50-F6A21F6A0A58}" type="presParOf" srcId="{597B32B5-FB2F-4072-B2BE-68232C034741}" destId="{E98E4909-E0D7-4A79-8A27-6E54C4EDECE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EF6B47-8973-49AF-A250-875077D551A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CD9AB5AE-DF92-4E24-A657-86B3EC0E4722}" type="pres">
      <dgm:prSet presAssocID="{63EF6B47-8973-49AF-A250-875077D551A2}" presName="Name0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186A5007-0573-4495-BB42-9230B8F92B2C}" type="presOf" srcId="{63EF6B47-8973-49AF-A250-875077D551A2}" destId="{CD9AB5AE-DF92-4E24-A657-86B3EC0E472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8E4909-E0D7-4A79-8A27-6E54C4EDECE2}">
      <dsp:nvSpPr>
        <dsp:cNvPr id="0" name=""/>
        <dsp:cNvSpPr/>
      </dsp:nvSpPr>
      <dsp:spPr>
        <a:xfrm>
          <a:off x="1316735" y="0"/>
          <a:ext cx="1481328" cy="3651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Preview Version</a:t>
          </a:r>
          <a:endParaRPr lang="zh-CN" sz="1500" kern="1200" dirty="0"/>
        </a:p>
      </dsp:txBody>
      <dsp:txXfrm>
        <a:off x="1334559" y="17824"/>
        <a:ext cx="1445680" cy="3294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2F704DF-AB59-4920-9668-40353AA3054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53D9D5-73B1-4C4D-A69E-3A96B9B8E3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9561B-F1CA-45EC-8EF6-AA820128C169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612C53-FEBE-4541-9193-24DFC9DF43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D89DDF-4C5D-408D-A11F-AC994FBB7E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1CA68-78B6-442B-AED7-3241B234FE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257468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g>
</file>

<file path=ppt/media/image2.png>
</file>

<file path=ppt/media/image3.png>
</file>

<file path=ppt/media/image4.jpeg>
</file>

<file path=ppt/media/image5.png>
</file>

<file path=ppt/media/media1.wav>
</file>

<file path=ppt/media/media10.wav>
</file>

<file path=ppt/media/media11.wav>
</file>

<file path=ppt/media/media2.mp3>
</file>

<file path=ppt/media/media3.wav>
</file>

<file path=ppt/media/media4.wav>
</file>

<file path=ppt/media/media5.wav>
</file>

<file path=ppt/media/media6.wav>
</file>

<file path=ppt/media/media7.wav>
</file>

<file path=ppt/media/media8.wm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B9368-BF58-4978-B991-1CD4853B693C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999BD-C47B-4B6B-9855-D1F5FA9148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76242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C7C4F5-4777-455B-A38C-3F3BD57DC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146A69-C014-4483-940A-CCCC9D3F8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45A24C-FB77-48EE-923D-6B76021CF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0C8F1-4B07-4244-BD72-C52442D8531F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0EFB16-DAE0-4202-841B-45B55827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4F3810-77CE-497A-9C46-87108BC4C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888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1C61E7-27B0-4E06-A8B5-BEFDC9A1C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D6B1C33-2948-4704-864A-E1BC54770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3ED05B-5EE6-4BFC-A91C-0D863A96B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77F4-FA74-4102-9571-34A574C73C3E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DC19BB-E7EE-4F46-A641-B832792CD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BBF35A-9C0F-48B6-9E75-1F842BF87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383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FEF6DC4-5712-43A2-A003-05449AA8B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743F9B-67DA-4718-947B-CC290FFF7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1C10D0-D052-4BFC-81B6-DEA921A09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8300E-C46C-4EAB-B6EA-73A85BABE038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E00E24-D08A-413C-BA01-CCF9B1A8B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E544C-2392-43DB-AF72-C7188DE24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369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8D6D47-7E98-48ED-B274-967931B3E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5F8E7B-EC15-43D4-8F7D-EAFF6BEC8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5C51D-FE85-4EC6-AEE3-AAC6D2B6C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B5EFB-DA3C-4D6D-9377-C7BC90A0003F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9ED436-EFD4-49CD-9100-4DC2F5B5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7904C7-B18D-404D-A068-8BBD4C7E6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171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A988C4-5182-44B8-A6CB-D59DE13F6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28ED60-E045-454C-9579-CD4417324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EE7DDA-DB2E-45F0-975F-F8D5BEA42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5E69D-F061-4A75-BF47-B65D0822246B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7F6840-01BA-463B-A89C-B85CD23D9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92C291-7316-45E7-A7A3-EA6F2344D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34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04D2BE-9CBE-4962-BF11-F3042BA12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A673F0-8C92-4062-8B26-6BB1F6CA7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97B538-4CBD-4B86-80F0-E1A9C0A40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35DB45-2893-4C40-8016-0B8098CE9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644AF-28FE-49F5-8754-850F2AA1B3C0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FA2B2E-9DDC-46DD-84C1-696DB8204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CC5BD1-6E57-4C32-AE41-58A37AFF5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685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0B935-1769-47EB-8B20-BB3CE7783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172CD6-AF0C-4DE0-958B-5CCA77F0B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C0C05B9-754A-41CB-98FF-7849366DE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77C64AC-3FD4-4C43-9C58-033C21F81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C472193-8C02-4FF8-BCD5-F74CCDEA4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17C524-4BEB-413B-8C60-FA4EF3B2B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C3780-91F1-4C18-9E61-82873B6944E8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810C9B0-9CFB-4FB6-A43A-42433300C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29DDA1-5FAE-4FA6-8CBA-93DB05AB6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9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88BC7-2BFF-4257-B0E1-FD83D0163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F3E081F-CB5B-499E-8A8C-328307CBB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8B755-7093-4736-9B3A-6A93F844CE89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B5695B-0B5C-48B9-B5D3-18E55DDB9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AF443A-7901-49F3-840F-C450C8D2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783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82C72A3-F630-434E-8680-301325063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3C937-D4B8-4F24-A222-D952309EF288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0989E46-2109-43E9-94AC-344081F36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1BBA9BD-1E1A-4D0E-9C93-DD3EC8C5F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081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B5F1E9-9687-405C-8B18-329ADE391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D6EAAC-A844-4B5C-8088-06BC11E28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39B29F-AC29-4EEC-8D27-A4DFFFB29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9C73B8-66B5-461B-B8DD-8ADBA53F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5106-9B69-4E30-B41E-FFC14C7FB505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84908C-4F2F-4F80-AF79-C62BA8CC9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7FC132-2F32-4C1A-84D9-A09281D4C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3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4A187D-3A78-45D9-8514-FB8F9A253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004C49-E874-492C-817F-830F9B6F7C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DF030C-4376-48DE-8ACA-75ACF1C1A5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6CFC98-D676-4042-88E2-53B5CC7E0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C2A36-7312-4365-BA15-14CE8AD7BF87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3A4206-2BCC-4387-9F83-663F5BEF2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5BE89E-5C74-44CC-AE39-840B05FC6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85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CC752F4-9D63-4F77-A0EE-815DD59CB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912473-5501-4789-A980-0B864E7A6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8BBBD6-F27B-451E-8E7F-440F7FB44D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675E6-ADCC-4FAF-AE49-DBF5463E1421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2C4CE3-195C-4622-BD13-7F99774B1A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DD68FE-65C7-435D-B00F-8B18EFC704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695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wmv"/><Relationship Id="rId1" Type="http://schemas.microsoft.com/office/2007/relationships/media" Target="../media/media8.wmv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1.wav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3.png"/><Relationship Id="rId9" Type="http://schemas.microsoft.com/office/2007/relationships/diagramDrawing" Target="../diagrams/drawing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5.wav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23890C45-FB4C-44B4-BD9A-CD3854EA748E}"/>
              </a:ext>
            </a:extLst>
          </p:cNvPr>
          <p:cNvGraphicFramePr/>
          <p:nvPr/>
        </p:nvGraphicFramePr>
        <p:xfrm>
          <a:off x="4038600" y="6356350"/>
          <a:ext cx="4114800" cy="36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827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82DB74-AA4B-4D0C-AB7A-A92EDA7CC6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250B41EC-34FC-4049-98E2-0523ADC335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3D3A78-82F2-4868-A8CB-D8F4E0D34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3C18E4-B7B4-41E2-8CE8-EC213DFCE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金坷垃 开头">
            <a:hlinkClick r:id="" action="ppaction://media"/>
            <a:extLst>
              <a:ext uri="{FF2B5EF4-FFF2-40B4-BE49-F238E27FC236}">
                <a16:creationId xmlns:a16="http://schemas.microsoft.com/office/drawing/2014/main" id="{B7C02D40-1B2B-4101-88B7-3FCDCCF96FBC}"/>
              </a:ext>
            </a:extLst>
          </p:cNvPr>
          <p:cNvPicPr>
            <a:picLocks noGrp="1" noChangeAspect="1"/>
          </p:cNvPicPr>
          <p:nvPr>
            <p:ph idx="4294967295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646" y="6234113"/>
            <a:ext cx="487363" cy="487362"/>
          </a:xfrm>
        </p:spPr>
      </p:pic>
    </p:spTree>
    <p:extLst>
      <p:ext uri="{BB962C8B-B14F-4D97-AF65-F5344CB8AC3E}">
        <p14:creationId xmlns:p14="http://schemas.microsoft.com/office/powerpoint/2010/main" val="392924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7805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82DB74-AA4B-4D0C-AB7A-A92EDA7CC6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250B41EC-34FC-4049-98E2-0523ADC335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3D3A78-82F2-4868-A8CB-D8F4E0D34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pic>
        <p:nvPicPr>
          <p:cNvPr id="3" name="金坷垃片尾广告">
            <a:hlinkClick r:id="" action="ppaction://media"/>
            <a:extLst>
              <a:ext uri="{FF2B5EF4-FFF2-40B4-BE49-F238E27FC236}">
                <a16:creationId xmlns:a16="http://schemas.microsoft.com/office/drawing/2014/main" id="{13FC3F51-84D3-458D-A85C-7B741504F9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7773" y="0"/>
            <a:ext cx="10696453" cy="712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9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2683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6FB939-012E-4448-825C-5078CDC26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775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0542BB6-4199-437C-BB6F-D719FC043D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影流之主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C73199D1-0453-4EB6-B0DD-E566C72CCE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劫的投稿</a:t>
            </a:r>
          </a:p>
        </p:txBody>
      </p:sp>
      <p:pic>
        <p:nvPicPr>
          <p:cNvPr id="7" name="爱河">
            <a:hlinkClick r:id="" action="ppaction://media"/>
            <a:extLst>
              <a:ext uri="{FF2B5EF4-FFF2-40B4-BE49-F238E27FC236}">
                <a16:creationId xmlns:a16="http://schemas.microsoft.com/office/drawing/2014/main" id="{250E98C0-95BE-4B40-9924-1F494017A5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787" y="6201895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522B2DD-B770-405E-ACC3-2DDD8A79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16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1463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1F176A-415D-42A3-B901-57CB16E8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186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颜值主播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上穷碧萝下黄泉的投稿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114381-54CF-46B9-AAFE-38B619BB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613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70708"/>
            <a:ext cx="9144000" cy="2387600"/>
          </a:xfrm>
        </p:spPr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颜值主播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zh-CN" altLang="en-US" dirty="0"/>
              <a:t>上穷碧萝下黄泉的投稿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114381-54CF-46B9-AAFE-38B619BB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pic>
        <p:nvPicPr>
          <p:cNvPr id="6" name="通天大道宽又阔">
            <a:hlinkClick r:id="" action="ppaction://media"/>
            <a:extLst>
              <a:ext uri="{FF2B5EF4-FFF2-40B4-BE49-F238E27FC236}">
                <a16:creationId xmlns:a16="http://schemas.microsoft.com/office/drawing/2014/main" id="{DCC07A2E-F3EF-4285-B4CE-FC2235072E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4814" y="623411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3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5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12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2111CE7-002F-442B-B801-A2B5CD405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316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微笑面对他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巨杨魔数的投稿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843727-3C4C-4B1A-A060-E2545C406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6907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4" name="a thousand time_cut">
            <a:hlinkClick r:id="" action="ppaction://media"/>
            <a:extLst>
              <a:ext uri="{FF2B5EF4-FFF2-40B4-BE49-F238E27FC236}">
                <a16:creationId xmlns:a16="http://schemas.microsoft.com/office/drawing/2014/main" id="{BBF57C31-19D0-4660-B353-F7690D7741D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0528.75"/>
                  <p14:fade in="3000"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6190" y="5946596"/>
            <a:ext cx="487362" cy="4873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11C707-4C0B-4DAA-9145-9B62B0DFFF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页脚占位符 6">
            <a:extLst>
              <a:ext uri="{FF2B5EF4-FFF2-40B4-BE49-F238E27FC236}">
                <a16:creationId xmlns:a16="http://schemas.microsoft.com/office/drawing/2014/main" id="{17B582CD-1069-4B74-B90C-22C08E353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11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756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pic>
        <p:nvPicPr>
          <p:cNvPr id="7" name="cxk">
            <a:hlinkClick r:id="" action="ppaction://media"/>
            <a:extLst>
              <a:ext uri="{FF2B5EF4-FFF2-40B4-BE49-F238E27FC236}">
                <a16:creationId xmlns:a16="http://schemas.microsoft.com/office/drawing/2014/main" id="{536C74B6-DDFA-46ED-AE68-B3F248256A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2952" y="6084196"/>
            <a:ext cx="487363" cy="487363"/>
          </a:xfrm>
          <a:prstGeom prst="rect">
            <a:avLst/>
          </a:prstGeom>
        </p:spPr>
      </p:pic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C3DC9C48-ADF6-4A62-9FB8-09B07DAF3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graphicFrame>
        <p:nvGraphicFramePr>
          <p:cNvPr id="18" name="图示 17">
            <a:extLst>
              <a:ext uri="{FF2B5EF4-FFF2-40B4-BE49-F238E27FC236}">
                <a16:creationId xmlns:a16="http://schemas.microsoft.com/office/drawing/2014/main" id="{F43678A5-B6CD-4E02-AB24-E83A7AB2CD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5718929"/>
              </p:ext>
            </p:extLst>
          </p:nvPr>
        </p:nvGraphicFramePr>
        <p:xfrm>
          <a:off x="4191000" y="6508750"/>
          <a:ext cx="4114800" cy="36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74358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2683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40A60B-1BC9-48CC-8E64-199EE5004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73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2" name="只因你太美">
            <a:hlinkClick r:id="" action="ppaction://media"/>
            <a:extLst>
              <a:ext uri="{FF2B5EF4-FFF2-40B4-BE49-F238E27FC236}">
                <a16:creationId xmlns:a16="http://schemas.microsoft.com/office/drawing/2014/main" id="{192B22D6-99DD-47FC-BDEC-79A2523FF06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00859.375"/>
                  <p14:fade out="5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2113" y="6121400"/>
            <a:ext cx="622300" cy="48736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9E07D42-B6AD-4AD7-A2A4-CB491A1F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138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12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74440"/>
            <a:ext cx="9144000" cy="1655762"/>
          </a:xfrm>
        </p:spPr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#3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9E07D42-B6AD-4AD7-A2A4-CB491A1F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pic>
        <p:nvPicPr>
          <p:cNvPr id="2" name="爱如潮水">
            <a:hlinkClick r:id="" action="ppaction://media"/>
            <a:extLst>
              <a:ext uri="{FF2B5EF4-FFF2-40B4-BE49-F238E27FC236}">
                <a16:creationId xmlns:a16="http://schemas.microsoft.com/office/drawing/2014/main" id="{C3D117B0-8013-4DAD-B56F-80F6DE974D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0566" y="6138863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76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7805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3FEAC0-843D-4B4E-B648-025009BCD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992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pic>
        <p:nvPicPr>
          <p:cNvPr id="6" name="斗地主_1">
            <a:hlinkClick r:id="" action="ppaction://media"/>
            <a:extLst>
              <a:ext uri="{FF2B5EF4-FFF2-40B4-BE49-F238E27FC236}">
                <a16:creationId xmlns:a16="http://schemas.microsoft.com/office/drawing/2014/main" id="{A70FB6C0-15FC-41DB-A377-616F4F24B6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034" y="6127363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5085F3A2-FF48-46AB-B987-749304C5A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244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2" name="斗地主_炸弹">
            <a:hlinkClick r:id="" action="ppaction://media"/>
            <a:extLst>
              <a:ext uri="{FF2B5EF4-FFF2-40B4-BE49-F238E27FC236}">
                <a16:creationId xmlns:a16="http://schemas.microsoft.com/office/drawing/2014/main" id="{C5BCF43C-98FD-4A3C-AA98-D9B9476F1E9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7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701" y="6182844"/>
            <a:ext cx="487362" cy="48736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CF0E44D-4E05-4420-A0DF-D117BC93C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024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244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#3</a:t>
            </a:r>
            <a:endParaRPr lang="zh-CN" altLang="en-US" dirty="0"/>
          </a:p>
        </p:txBody>
      </p:sp>
      <p:pic>
        <p:nvPicPr>
          <p:cNvPr id="3" name="斗地主_fail">
            <a:hlinkClick r:id="" action="ppaction://media"/>
            <a:extLst>
              <a:ext uri="{FF2B5EF4-FFF2-40B4-BE49-F238E27FC236}">
                <a16:creationId xmlns:a16="http://schemas.microsoft.com/office/drawing/2014/main" id="{39F8031E-0543-49D4-B216-8928A2F7F6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484" y="6177783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96FC46-F37A-49AC-BC44-212FF94E2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11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9024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1F176A-415D-42A3-B901-57CB16E8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319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154</Words>
  <Application>Microsoft Office PowerPoint</Application>
  <PresentationFormat>宽屏</PresentationFormat>
  <Paragraphs>49</Paragraphs>
  <Slides>20</Slides>
  <Notes>0</Notes>
  <HiddenSlides>0</HiddenSlides>
  <MMClips>11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PowerPoint 演示文稿</vt:lpstr>
      <vt:lpstr> 《只因你太美》</vt:lpstr>
      <vt:lpstr> 《只因你太美》</vt:lpstr>
      <vt:lpstr> 《只因你太美》</vt:lpstr>
      <vt:lpstr>PowerPoint 演示文稿</vt:lpstr>
      <vt:lpstr>《欢乐斗地主》</vt:lpstr>
      <vt:lpstr>《欢乐斗地主》</vt:lpstr>
      <vt:lpstr>《欢乐斗地主》</vt:lpstr>
      <vt:lpstr>PowerPoint 演示文稿</vt:lpstr>
      <vt:lpstr>PowerPoint 演示文稿</vt:lpstr>
      <vt:lpstr>PowerPoint 演示文稿</vt:lpstr>
      <vt:lpstr>PowerPoint 演示文稿</vt:lpstr>
      <vt:lpstr>《影流之主》</vt:lpstr>
      <vt:lpstr>PowerPoint 演示文稿</vt:lpstr>
      <vt:lpstr>《颜值主播》</vt:lpstr>
      <vt:lpstr>《颜值主播》</vt:lpstr>
      <vt:lpstr>PowerPoint 演示文稿</vt:lpstr>
      <vt:lpstr>《微笑面对他》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Shuyu</dc:creator>
  <cp:lastModifiedBy>Lu Shuyu</cp:lastModifiedBy>
  <cp:revision>20</cp:revision>
  <dcterms:created xsi:type="dcterms:W3CDTF">2019-12-04T08:47:56Z</dcterms:created>
  <dcterms:modified xsi:type="dcterms:W3CDTF">2019-12-26T14:12:41Z</dcterms:modified>
</cp:coreProperties>
</file>

<file path=docProps/thumbnail.jpeg>
</file>